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9" autoAdjust="0"/>
  </p:normalViewPr>
  <p:slideViewPr>
    <p:cSldViewPr snapToGrid="0" snapToObjects="1">
      <p:cViewPr varScale="1">
        <p:scale>
          <a:sx n="205" d="100"/>
          <a:sy n="205" d="100"/>
        </p:scale>
        <p:origin x="-186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15/10/24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17.jpeg"/><Relationship Id="rId7" Type="http://schemas.openxmlformats.org/officeDocument/2006/relationships/image" Target="../media/image23.jpeg"/><Relationship Id="rId8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创客空间规划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</a:t>
            </a:r>
            <a:r>
              <a:rPr kumimoji="1" lang="zh-CN" altLang="en-US" dirty="0" smtClean="0"/>
              <a:t>年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" y="1217195"/>
            <a:ext cx="8207999" cy="47303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67684" y="3926745"/>
            <a:ext cx="5564779" cy="53397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数字化先进制造车间</a:t>
            </a:r>
          </a:p>
        </p:txBody>
      </p:sp>
      <p:sp>
        <p:nvSpPr>
          <p:cNvPr id="7" name="矩形 6"/>
          <p:cNvSpPr/>
          <p:nvPr/>
        </p:nvSpPr>
        <p:spPr>
          <a:xfrm>
            <a:off x="1778020" y="3190481"/>
            <a:ext cx="1909337" cy="3600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653" y="3190481"/>
            <a:ext cx="2509366" cy="360000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8019" y="2883704"/>
            <a:ext cx="2547415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钳工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木工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0653" y="2883704"/>
            <a:ext cx="2509366" cy="287998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团队创新与团队训练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8020" y="2583066"/>
            <a:ext cx="3823571" cy="287998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行政服务与条件保障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8019" y="2276660"/>
            <a:ext cx="1909338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6439" y="2276660"/>
            <a:ext cx="1865152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019" y="1964494"/>
            <a:ext cx="125428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7684" y="1964494"/>
            <a:ext cx="253390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19" y="1653075"/>
            <a:ext cx="1909338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36439" y="1653075"/>
            <a:ext cx="1251616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12597" y="1653075"/>
            <a:ext cx="1044635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r>
              <a:rPr kumimoji="1" lang="en-US" altLang="zh-CN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61418" y="1558559"/>
            <a:ext cx="35831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 smtClean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778020" y="3581162"/>
            <a:ext cx="5111999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焊接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热加工实验室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2922" y="4789864"/>
            <a:ext cx="1429541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铸造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消失模铸造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16069" y="4465867"/>
            <a:ext cx="6859931" cy="323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地下车库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7202917" y="1533125"/>
            <a:ext cx="1214803" cy="815895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0038" y="1612854"/>
              <a:ext cx="980560" cy="656436"/>
              <a:chOff x="694400" y="717861"/>
              <a:chExt cx="980560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53321" y="717861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600" dirty="0" smtClean="0"/>
                  <a:t>北</a:t>
                </a:r>
                <a:endParaRPr kumimoji="1" lang="zh-CN" altLang="en-US" sz="6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9201" y="1035743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dirty="0" smtClean="0"/>
                  <a:t>南</a:t>
                </a:r>
                <a:endParaRPr kumimoji="1" lang="zh-CN" altLang="en-US" sz="16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4400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西</a:t>
                </a:r>
                <a:endParaRPr kumimoji="1" lang="zh-CN" altLang="en-US" sz="1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62054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东</a:t>
                </a:r>
                <a:endParaRPr kumimoji="1" lang="zh-CN" altLang="en-US" sz="1000" dirty="0"/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i.Center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各楼层布局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3705763" y="1944674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5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pic>
        <p:nvPicPr>
          <p:cNvPr id="30" name="图片 29" descr="home_img_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5" y="790180"/>
            <a:ext cx="1018160" cy="4420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7" name="矩形 36"/>
          <p:cNvSpPr/>
          <p:nvPr/>
        </p:nvSpPr>
        <p:spPr>
          <a:xfrm>
            <a:off x="1723026" y="2748722"/>
            <a:ext cx="185166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23351" y="3702881"/>
            <a:ext cx="1452871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梧桐”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589256" y="2693501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975" y="82994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清华自行车协会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69674" y="2748722"/>
            <a:ext cx="798756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/>
          <p:nvPr/>
        </p:nvCxnSpPr>
        <p:spPr>
          <a:xfrm flipH="1">
            <a:off x="1294563" y="1951463"/>
            <a:ext cx="331311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330002" y="4929917"/>
            <a:ext cx="199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创客导师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66" y="2626011"/>
            <a:ext cx="6145468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4362387" y="8299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清华大学团委、兴趣团队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41448" y="2742960"/>
            <a:ext cx="2819160" cy="631995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503426" y="1951463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8" y="141205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qc-logo@1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5" y="830347"/>
            <a:ext cx="1616282" cy="3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626011"/>
            <a:ext cx="6183265" cy="222552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064634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辅修专业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1358860" y="6064992"/>
            <a:ext cx="327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产业</a:t>
            </a:r>
            <a:r>
              <a:rPr kumimoji="1" lang="en-US" altLang="zh-CN" dirty="0" smtClean="0"/>
              <a:t>4.5</a:t>
            </a:r>
            <a:r>
              <a:rPr kumimoji="1" lang="zh-CN" altLang="en-US" dirty="0" smtClean="0"/>
              <a:t>研究院（商业实验室）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698260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贤聚”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9627" y="2736453"/>
            <a:ext cx="376098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9676" y="3706987"/>
            <a:ext cx="1890931" cy="998971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彦铭”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920370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6002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926636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4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91" y="141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76" y="141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4634" y="4893913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52" y="489391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文本框 44"/>
          <p:cNvSpPr txBox="1"/>
          <p:nvPr/>
        </p:nvSpPr>
        <p:spPr>
          <a:xfrm>
            <a:off x="4874485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驻校创客导师</a:t>
            </a:r>
            <a:endParaRPr kumimoji="1" lang="zh-CN" altLang="en-US" dirty="0"/>
          </a:p>
        </p:txBody>
      </p:sp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981" y="4893913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文本框 48"/>
          <p:cNvSpPr txBox="1"/>
          <p:nvPr/>
        </p:nvSpPr>
        <p:spPr>
          <a:xfrm>
            <a:off x="4874485" y="794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院系共建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037147" y="794586"/>
            <a:ext cx="17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i.Center</a:t>
            </a:r>
            <a:r>
              <a:rPr kumimoji="1" lang="zh-CN" altLang="en-US" dirty="0" smtClean="0"/>
              <a:t>记者团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08701" y="2736453"/>
            <a:ext cx="346647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值班室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79888" y="2736453"/>
            <a:ext cx="576000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教授</a:t>
            </a:r>
            <a:endParaRPr kumimoji="1" lang="en-US" altLang="zh-CN" sz="10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工作室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699562" y="2736453"/>
            <a:ext cx="950982" cy="644639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i.Center</a:t>
            </a:r>
          </a:p>
          <a:p>
            <a:pPr algn="ctr"/>
            <a:r>
              <a:rPr kumimoji="1" lang="zh-CN" altLang="en-US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新闻中心</a:t>
            </a:r>
            <a:endParaRPr kumimoji="1" lang="zh-CN" altLang="en-US" sz="10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30499" y="6064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68" y="2735757"/>
            <a:ext cx="6183265" cy="200603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0" y="7991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0" y="3374956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平面布局</a:t>
            </a:r>
            <a:endParaRPr kumimoji="1" lang="zh-CN" altLang="en-US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0" y="184374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0" y="536257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效果图</a:t>
            </a:r>
            <a:endParaRPr kumimoji="1" lang="zh-CN" altLang="en-US" sz="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0" y="6120781"/>
            <a:ext cx="432001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zh-CN" altLang="en-US" sz="800" dirty="0" smtClean="0"/>
              <a:t>运行机制</a:t>
            </a:r>
            <a:endParaRPr kumimoji="1" lang="zh-CN" altLang="en-US" sz="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673277" y="6120781"/>
            <a:ext cx="5173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产业</a:t>
            </a:r>
            <a:r>
              <a:rPr kumimoji="1" lang="en-US" altLang="zh-CN" sz="1200" dirty="0" smtClean="0"/>
              <a:t>4.5</a:t>
            </a:r>
            <a:r>
              <a:rPr kumimoji="1" lang="zh-CN" altLang="en-US" sz="1200" dirty="0" smtClean="0"/>
              <a:t>论坛</a:t>
            </a:r>
            <a:r>
              <a:rPr kumimoji="1" lang="zh-CN" altLang="zh-CN" sz="1200" dirty="0" smtClean="0"/>
              <a:t>、</a:t>
            </a:r>
            <a:r>
              <a:rPr kumimoji="1" lang="zh-CN" altLang="en-US" sz="1200" dirty="0" smtClean="0"/>
              <a:t>驻校创客论坛、创客教育论坛、创客导师培训、创客马拉松</a:t>
            </a:r>
            <a:endParaRPr kumimoji="1"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1679854" y="2853022"/>
            <a:ext cx="1691999" cy="1764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春华”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4081" y="2853023"/>
            <a:ext cx="1718398" cy="681047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创业团队基地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秋实”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8616" y="3706988"/>
            <a:ext cx="1332000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679854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91220" y="1951463"/>
            <a:ext cx="361987" cy="1214476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926636" y="1951463"/>
            <a:ext cx="466289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892843" y="605982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产业对话、工业创新联盟</a:t>
            </a:r>
            <a:endParaRPr kumimoji="1"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73277" y="694776"/>
            <a:ext cx="217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TEDxTHU</a:t>
            </a:r>
            <a:r>
              <a:rPr kumimoji="1" lang="zh-CN" altLang="en-US" sz="1200" dirty="0" smtClean="0"/>
              <a:t>协会、创客空间协会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微创造协会</a:t>
            </a:r>
            <a:r>
              <a:rPr kumimoji="1" lang="en-US" altLang="zh-CN" sz="1200" dirty="0" smtClean="0"/>
              <a:t>……</a:t>
            </a:r>
            <a:r>
              <a:rPr kumimoji="1" lang="zh-CN" altLang="en-US" sz="1200" dirty="0" smtClean="0"/>
              <a:t>常驻社团</a:t>
            </a:r>
            <a:endParaRPr kumimoji="1" lang="zh-CN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3899029" y="2853022"/>
            <a:ext cx="346647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值班室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28542" y="3706988"/>
            <a:ext cx="841667" cy="900804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“雁栖”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95598" y="3116854"/>
            <a:ext cx="1244137" cy="417216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VIP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茶饮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983327" y="79458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学生茶艺协会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694837" y="7945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梦想实现基金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415867" y="2853022"/>
            <a:ext cx="467999" cy="576000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准备室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3" y="4822571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8352" y="4822571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55" descr="E:\苏楠楠\2014项目\THU清华大学李兆基大楼创客空间设计\资料\清华全部项目\14.11.18创客COFFEE效果图\coffee_View0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94" y="1411463"/>
            <a:ext cx="172526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8418" y="1411463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>
            <a:off x="1625873" y="1951463"/>
            <a:ext cx="674891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" y="1411463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cxnSp>
        <p:nvCxnSpPr>
          <p:cNvPr id="59" name="直线连接符 58"/>
          <p:cNvCxnSpPr/>
          <p:nvPr/>
        </p:nvCxnSpPr>
        <p:spPr>
          <a:xfrm>
            <a:off x="5645036" y="4367561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4" y="4822571"/>
            <a:ext cx="1728000" cy="1080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565811" y="40290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学堂在线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123</TotalTime>
  <Words>220</Words>
  <Application>Microsoft Macintosh PowerPoint</Application>
  <PresentationFormat>全屏显示(4:3)</PresentationFormat>
  <Paragraphs>103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奥斯汀</vt:lpstr>
      <vt:lpstr>i.Center 创客空间规划</vt:lpstr>
      <vt:lpstr>i.Center各楼层布局</vt:lpstr>
      <vt:lpstr>1F层规划</vt:lpstr>
      <vt:lpstr>1F层规划</vt:lpstr>
      <vt:lpstr>1F层规划</vt:lpstr>
      <vt:lpstr>1F层规划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媒体工作室 i.Center</cp:lastModifiedBy>
  <cp:revision>53</cp:revision>
  <dcterms:created xsi:type="dcterms:W3CDTF">2015-10-24T04:56:30Z</dcterms:created>
  <dcterms:modified xsi:type="dcterms:W3CDTF">2015-10-24T07:00:28Z</dcterms:modified>
</cp:coreProperties>
</file>